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2"/>
  </p:notesMasterIdLst>
  <p:sldIdLst>
    <p:sldId id="350" r:id="rId4"/>
    <p:sldId id="342" r:id="rId5"/>
    <p:sldId id="296" r:id="rId6"/>
    <p:sldId id="345" r:id="rId7"/>
    <p:sldId id="347" r:id="rId8"/>
    <p:sldId id="349" r:id="rId9"/>
    <p:sldId id="346" r:id="rId10"/>
    <p:sldId id="351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易混易错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自我评价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单元总结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知识网络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易混易错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自我评价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知识网络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4" name="DM2QXR76.eps" descr="id:2147489329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3302" y="1094155"/>
            <a:ext cx="10807700" cy="394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易混易错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0104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没有掌握用乘法口诀计算除法的方法。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:6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2=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指点迷津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要掌握除法的算理和计算方法。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乘几等于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6,6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就等于几。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直接用乘法口诀计算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得六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商就是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45063"/>
            <a:ext cx="675056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不能正确区分每份的数量和份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DM2QXR77.eps" descr="id:2147489350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88836" y="1228327"/>
            <a:ext cx="8843736" cy="169835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3010796"/>
            <a:ext cx="541686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块糖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装成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每袋装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块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3642229"/>
            <a:ext cx="6961905" cy="25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28092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指点迷津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块糖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装成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每袋装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平均分成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每份是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表示份数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表示每份的数量。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块糖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块装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可以装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里面有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表示每份的数量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表示份数。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6=3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自我评价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5335" y="1142267"/>
            <a:ext cx="11615666" cy="394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723</TotalTime>
  <Words>196</Words>
  <Application>Microsoft Office PowerPoint</Application>
  <PresentationFormat>宽屏</PresentationFormat>
  <Paragraphs>24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26" baseType="lpstr">
      <vt:lpstr>NEU-BZ-S92</vt:lpstr>
      <vt:lpstr>方正楷体_GBK</vt:lpstr>
      <vt:lpstr>方正兰亭中黑_GBK</vt:lpstr>
      <vt:lpstr>仿宋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40</cp:revision>
  <dcterms:created xsi:type="dcterms:W3CDTF">2021-07-19T03:09:34Z</dcterms:created>
  <dcterms:modified xsi:type="dcterms:W3CDTF">2025-08-23T06:28:29Z</dcterms:modified>
</cp:coreProperties>
</file>